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  <p:sldId id="274" r:id="rId9"/>
    <p:sldId id="263" r:id="rId10"/>
    <p:sldId id="264" r:id="rId11"/>
    <p:sldId id="265" r:id="rId12"/>
    <p:sldId id="270" r:id="rId13"/>
    <p:sldId id="271" r:id="rId14"/>
    <p:sldId id="272" r:id="rId15"/>
    <p:sldId id="276" r:id="rId16"/>
    <p:sldId id="277" r:id="rId17"/>
    <p:sldId id="273" r:id="rId18"/>
    <p:sldId id="275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6" d="100"/>
          <a:sy n="76" d="100"/>
        </p:scale>
        <p:origin x="114" y="34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7A4FA-1C62-4FE4-9D0E-9886758D5711}" type="datetimeFigureOut">
              <a:rPr lang="en-ZA" smtClean="0"/>
              <a:t>2018/10/09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1E82F285-A982-42E3-AF08-9501D793AD38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4129282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7A4FA-1C62-4FE4-9D0E-9886758D5711}" type="datetimeFigureOut">
              <a:rPr lang="en-ZA" smtClean="0"/>
              <a:t>2018/10/09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2F285-A982-42E3-AF08-9501D793AD38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9482096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7A4FA-1C62-4FE4-9D0E-9886758D5711}" type="datetimeFigureOut">
              <a:rPr lang="en-ZA" smtClean="0"/>
              <a:t>2018/10/09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2F285-A982-42E3-AF08-9501D793AD38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138315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7A4FA-1C62-4FE4-9D0E-9886758D5711}" type="datetimeFigureOut">
              <a:rPr lang="en-ZA" smtClean="0"/>
              <a:t>2018/10/09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2F285-A982-42E3-AF08-9501D793AD38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4610044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48A7A4FA-1C62-4FE4-9D0E-9886758D5711}" type="datetimeFigureOut">
              <a:rPr lang="en-ZA" smtClean="0"/>
              <a:t>2018/10/09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ZA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1E82F285-A982-42E3-AF08-9501D793AD38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6560379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7A4FA-1C62-4FE4-9D0E-9886758D5711}" type="datetimeFigureOut">
              <a:rPr lang="en-ZA" smtClean="0"/>
              <a:t>2018/10/09</a:t>
            </a:fld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2F285-A982-42E3-AF08-9501D793AD38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737089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7A4FA-1C62-4FE4-9D0E-9886758D5711}" type="datetimeFigureOut">
              <a:rPr lang="en-ZA" smtClean="0"/>
              <a:t>2018/10/09</a:t>
            </a:fld>
            <a:endParaRPr lang="en-Z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2F285-A982-42E3-AF08-9501D793AD38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7368013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7A4FA-1C62-4FE4-9D0E-9886758D5711}" type="datetimeFigureOut">
              <a:rPr lang="en-ZA" smtClean="0"/>
              <a:t>2018/10/09</a:t>
            </a:fld>
            <a:endParaRPr lang="en-Z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2F285-A982-42E3-AF08-9501D793AD38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8580965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7A4FA-1C62-4FE4-9D0E-9886758D5711}" type="datetimeFigureOut">
              <a:rPr lang="en-ZA" smtClean="0"/>
              <a:t>2018/10/09</a:t>
            </a:fld>
            <a:endParaRPr lang="en-Z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2F285-A982-42E3-AF08-9501D793AD38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7606548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7A4FA-1C62-4FE4-9D0E-9886758D5711}" type="datetimeFigureOut">
              <a:rPr lang="en-ZA" smtClean="0"/>
              <a:t>2018/10/09</a:t>
            </a:fld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2F285-A982-42E3-AF08-9501D793AD38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7763427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7A4FA-1C62-4FE4-9D0E-9886758D5711}" type="datetimeFigureOut">
              <a:rPr lang="en-ZA" smtClean="0"/>
              <a:t>2018/10/09</a:t>
            </a:fld>
            <a:endParaRPr lang="en-ZA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2F285-A982-42E3-AF08-9501D793AD38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18468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48A7A4FA-1C62-4FE4-9D0E-9886758D5711}" type="datetimeFigureOut">
              <a:rPr lang="en-ZA" smtClean="0"/>
              <a:t>2018/10/09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ZA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1E82F285-A982-42E3-AF08-9501D793AD38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8782564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" TargetMode="External"/><Relationship Id="rId2" Type="http://schemas.openxmlformats.org/officeDocument/2006/relationships/hyperlink" Target="https://docs.azuredatabricks.net/index.html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microsoft.com/en-us/azure/azure-databricks/what-is-azure-databricks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hyperlink" Target="https://www.python.org/" TargetMode="External"/><Relationship Id="rId7" Type="http://schemas.openxmlformats.org/officeDocument/2006/relationships/image" Target="../media/image11.png"/><Relationship Id="rId2" Type="http://schemas.openxmlformats.org/officeDocument/2006/relationships/hyperlink" Target="https://www.scala-lang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hyperlink" Target="https://bit.ly/2wfjeq4" TargetMode="External"/><Relationship Id="rId4" Type="http://schemas.openxmlformats.org/officeDocument/2006/relationships/hyperlink" Target="https://www.r-project.org/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ZA"/>
          </a:p>
        </p:txBody>
      </p:sp>
      <p:pic>
        <p:nvPicPr>
          <p:cNvPr id="1026" name="Picture 2" descr="Microsoft experts highlight intelligent power of Azure ..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425" y="96096"/>
            <a:ext cx="10907377" cy="6433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3653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 smtClean="0"/>
              <a:t>Getting Started</a:t>
            </a:r>
            <a:endParaRPr lang="en-ZA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896" y="2093976"/>
            <a:ext cx="9956303" cy="4599142"/>
          </a:xfrm>
        </p:spPr>
      </p:pic>
    </p:spTree>
    <p:extLst>
      <p:ext uri="{BB962C8B-B14F-4D97-AF65-F5344CB8AC3E}">
        <p14:creationId xmlns:p14="http://schemas.microsoft.com/office/powerpoint/2010/main" val="1085005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 smtClean="0"/>
              <a:t>Getting started</a:t>
            </a:r>
            <a:endParaRPr lang="en-ZA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513" y="2120900"/>
            <a:ext cx="7809323" cy="4051300"/>
          </a:xfrm>
        </p:spPr>
      </p:pic>
    </p:spTree>
    <p:extLst>
      <p:ext uri="{BB962C8B-B14F-4D97-AF65-F5344CB8AC3E}">
        <p14:creationId xmlns:p14="http://schemas.microsoft.com/office/powerpoint/2010/main" val="3806703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571084"/>
          </a:xfrm>
        </p:spPr>
        <p:txBody>
          <a:bodyPr>
            <a:normAutofit fontScale="90000"/>
          </a:bodyPr>
          <a:lstStyle/>
          <a:p>
            <a:r>
              <a:rPr lang="en-ZA" dirty="0" smtClean="0"/>
              <a:t>Creating a Cluster</a:t>
            </a:r>
            <a:endParaRPr lang="en-ZA" dirty="0"/>
          </a:p>
        </p:txBody>
      </p:sp>
      <p:pic>
        <p:nvPicPr>
          <p:cNvPr id="5" name="2018-10-09_06-20-53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3663" y="1055716"/>
            <a:ext cx="11969182" cy="5535584"/>
          </a:xfrm>
        </p:spPr>
      </p:pic>
    </p:spTree>
    <p:extLst>
      <p:ext uri="{BB962C8B-B14F-4D97-AF65-F5344CB8AC3E}">
        <p14:creationId xmlns:p14="http://schemas.microsoft.com/office/powerpoint/2010/main" val="2814968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53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571084"/>
          </a:xfrm>
        </p:spPr>
        <p:txBody>
          <a:bodyPr>
            <a:normAutofit fontScale="90000"/>
          </a:bodyPr>
          <a:lstStyle/>
          <a:p>
            <a:r>
              <a:rPr lang="en-ZA" dirty="0" smtClean="0"/>
              <a:t>Importing data</a:t>
            </a:r>
            <a:endParaRPr lang="en-ZA" dirty="0"/>
          </a:p>
        </p:txBody>
      </p:sp>
      <p:pic>
        <p:nvPicPr>
          <p:cNvPr id="6" name="2018-10-09_06-32-33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0698" y="1055716"/>
            <a:ext cx="11696700" cy="5714008"/>
          </a:xfrm>
        </p:spPr>
      </p:pic>
    </p:spTree>
    <p:extLst>
      <p:ext uri="{BB962C8B-B14F-4D97-AF65-F5344CB8AC3E}">
        <p14:creationId xmlns:p14="http://schemas.microsoft.com/office/powerpoint/2010/main" val="3783585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493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571084"/>
          </a:xfrm>
        </p:spPr>
        <p:txBody>
          <a:bodyPr>
            <a:normAutofit fontScale="90000"/>
          </a:bodyPr>
          <a:lstStyle/>
          <a:p>
            <a:r>
              <a:rPr lang="en-ZA" dirty="0" smtClean="0"/>
              <a:t>Notebook basics</a:t>
            </a:r>
            <a:endParaRPr lang="en-ZA" dirty="0"/>
          </a:p>
        </p:txBody>
      </p:sp>
      <p:pic>
        <p:nvPicPr>
          <p:cNvPr id="4" name="2018-10-08_08-54-11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2641" y="1223796"/>
            <a:ext cx="11912813" cy="5509514"/>
          </a:xfrm>
        </p:spPr>
      </p:pic>
    </p:spTree>
    <p:extLst>
      <p:ext uri="{BB962C8B-B14F-4D97-AF65-F5344CB8AC3E}">
        <p14:creationId xmlns:p14="http://schemas.microsoft.com/office/powerpoint/2010/main" val="4017114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99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remove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571084"/>
          </a:xfrm>
        </p:spPr>
        <p:txBody>
          <a:bodyPr>
            <a:normAutofit fontScale="90000"/>
          </a:bodyPr>
          <a:lstStyle/>
          <a:p>
            <a:r>
              <a:rPr lang="en-ZA" dirty="0" smtClean="0"/>
              <a:t>Notebook Dashboards</a:t>
            </a:r>
            <a:endParaRPr lang="en-ZA" dirty="0"/>
          </a:p>
        </p:txBody>
      </p:sp>
      <p:pic>
        <p:nvPicPr>
          <p:cNvPr id="5" name="2018-10-09_07-16-31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95160" y="1055716"/>
            <a:ext cx="11407775" cy="5572864"/>
          </a:xfrm>
        </p:spPr>
      </p:pic>
    </p:spTree>
    <p:extLst>
      <p:ext uri="{BB962C8B-B14F-4D97-AF65-F5344CB8AC3E}">
        <p14:creationId xmlns:p14="http://schemas.microsoft.com/office/powerpoint/2010/main" val="2312742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843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571084"/>
          </a:xfrm>
        </p:spPr>
        <p:txBody>
          <a:bodyPr>
            <a:normAutofit fontScale="90000"/>
          </a:bodyPr>
          <a:lstStyle/>
          <a:p>
            <a:r>
              <a:rPr lang="en-ZA" dirty="0" smtClean="0"/>
              <a:t>Jobs</a:t>
            </a:r>
            <a:endParaRPr lang="en-ZA" dirty="0"/>
          </a:p>
        </p:txBody>
      </p:sp>
      <p:pic>
        <p:nvPicPr>
          <p:cNvPr id="4" name="2018-10-09_07-20-5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63303" y="1144616"/>
            <a:ext cx="11071490" cy="5408584"/>
          </a:xfrm>
        </p:spPr>
      </p:pic>
    </p:spTree>
    <p:extLst>
      <p:ext uri="{BB962C8B-B14F-4D97-AF65-F5344CB8AC3E}">
        <p14:creationId xmlns:p14="http://schemas.microsoft.com/office/powerpoint/2010/main" val="3260908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99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 smtClean="0"/>
              <a:t>Pricing</a:t>
            </a:r>
            <a:endParaRPr lang="en-Z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ZA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675" y="1676400"/>
            <a:ext cx="9115425" cy="205339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8500" y="3578064"/>
            <a:ext cx="7124700" cy="3108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512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 smtClean="0"/>
              <a:t>Extra Reading MATERIAL</a:t>
            </a:r>
            <a:endParaRPr lang="en-Z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ZA" dirty="0">
                <a:hlinkClick r:id="rId2"/>
              </a:rPr>
              <a:t>https://</a:t>
            </a:r>
            <a:r>
              <a:rPr lang="en-ZA" dirty="0" smtClean="0">
                <a:hlinkClick r:id="rId2"/>
              </a:rPr>
              <a:t>docs.azuredatabricks.net/index.html</a:t>
            </a:r>
            <a:endParaRPr lang="en-ZA" dirty="0" smtClean="0"/>
          </a:p>
          <a:p>
            <a:r>
              <a:rPr lang="en-ZA">
                <a:hlinkClick r:id="rId3"/>
              </a:rPr>
              <a:t>https://</a:t>
            </a:r>
            <a:r>
              <a:rPr lang="en-ZA">
                <a:hlinkClick r:id="rId3"/>
              </a:rPr>
              <a:t>www.kaggle.com</a:t>
            </a:r>
            <a:r>
              <a:rPr lang="en-ZA" smtClean="0">
                <a:hlinkClick r:id="rId3"/>
              </a:rPr>
              <a:t>/</a:t>
            </a:r>
            <a:r>
              <a:rPr lang="en-ZA" smtClean="0"/>
              <a:t> </a:t>
            </a:r>
            <a:endParaRPr lang="en-ZA" dirty="0" smtClean="0"/>
          </a:p>
          <a:p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771034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 smtClean="0"/>
              <a:t>First Looks at Azure Databricks</a:t>
            </a:r>
            <a:endParaRPr lang="en-Z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ZA" dirty="0" smtClean="0"/>
              <a:t>Jean-Pierre(JP) Voogt</a:t>
            </a:r>
          </a:p>
          <a:p>
            <a:r>
              <a:rPr lang="en-ZA" dirty="0" smtClean="0"/>
              <a:t>Twitter @</a:t>
            </a:r>
            <a:r>
              <a:rPr lang="en-ZA" dirty="0" err="1" smtClean="0"/>
              <a:t>JPVoogt</a:t>
            </a:r>
            <a:endParaRPr lang="en-ZA" dirty="0" smtClean="0"/>
          </a:p>
          <a:p>
            <a:endParaRPr lang="en-ZA" dirty="0"/>
          </a:p>
          <a:p>
            <a:r>
              <a:rPr lang="en-ZA" dirty="0" smtClean="0"/>
              <a:t>jvoogt1@gmail.com</a:t>
            </a:r>
            <a:endParaRPr lang="en-ZA" dirty="0"/>
          </a:p>
        </p:txBody>
      </p:sp>
      <p:sp>
        <p:nvSpPr>
          <p:cNvPr id="5" name="AutoShape 4" descr="https://compuscan.co.za/wp-content/uploads/2018/02/Compuscan.sv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/>
          </a:p>
        </p:txBody>
      </p:sp>
      <p:pic>
        <p:nvPicPr>
          <p:cNvPr id="2054" name="Picture 6" descr="https://www.newvision.co.ug/w-images/cec43ce3-45b4-4d5d-9495-64409f711f72/2/compscan-350x25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9552" y="2888088"/>
            <a:ext cx="5332496" cy="3808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s://proxy.duckduckgo.com/iu/?u=https%3A%2F%2Fwww.heinzmarketing.com%2Fwp-content%2Fuploads%2F2015%2F11%2FHeinz-Twitter-Ads.png&amp;f=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848" y="2485622"/>
            <a:ext cx="1119560" cy="579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4652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 smtClean="0"/>
              <a:t>Some flash</a:t>
            </a:r>
            <a:endParaRPr lang="en-ZA" dirty="0"/>
          </a:p>
        </p:txBody>
      </p:sp>
      <p:pic>
        <p:nvPicPr>
          <p:cNvPr id="3074" name="Picture 2" descr="arc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735" y="1597471"/>
            <a:ext cx="11505040" cy="4984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98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 smtClean="0"/>
              <a:t>Agenda</a:t>
            </a:r>
            <a:endParaRPr lang="en-Z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ZA" dirty="0" smtClean="0"/>
              <a:t>What is Azure Databricks</a:t>
            </a:r>
          </a:p>
          <a:p>
            <a:r>
              <a:rPr lang="en-ZA" dirty="0" smtClean="0"/>
              <a:t>Why would you use Azure Databricks</a:t>
            </a:r>
          </a:p>
          <a:p>
            <a:r>
              <a:rPr lang="en-ZA" dirty="0" smtClean="0"/>
              <a:t>Who would use Azure Databricks</a:t>
            </a:r>
          </a:p>
          <a:p>
            <a:r>
              <a:rPr lang="en-ZA" dirty="0" smtClean="0"/>
              <a:t>Getting Started</a:t>
            </a:r>
          </a:p>
          <a:p>
            <a:r>
              <a:rPr lang="en-ZA" dirty="0" smtClean="0"/>
              <a:t>Clusters</a:t>
            </a:r>
          </a:p>
          <a:p>
            <a:r>
              <a:rPr lang="en-ZA" dirty="0" smtClean="0"/>
              <a:t>Notebooks</a:t>
            </a:r>
          </a:p>
          <a:p>
            <a:r>
              <a:rPr lang="en-ZA" dirty="0" smtClean="0"/>
              <a:t>Some Data Stuff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4080748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 smtClean="0"/>
              <a:t>What is azure </a:t>
            </a:r>
            <a:r>
              <a:rPr lang="en-ZA" dirty="0" err="1" smtClean="0"/>
              <a:t>databricks</a:t>
            </a:r>
            <a:endParaRPr lang="en-Z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ZA" dirty="0">
                <a:hlinkClick r:id="rId2"/>
              </a:rPr>
              <a:t>https://</a:t>
            </a:r>
            <a:r>
              <a:rPr lang="en-ZA" dirty="0" smtClean="0">
                <a:hlinkClick r:id="rId2"/>
              </a:rPr>
              <a:t>docs.microsoft.com/en-us/azure/azure-databricks/what-is-azure-databricks</a:t>
            </a:r>
            <a:endParaRPr lang="en-ZA" dirty="0" smtClean="0"/>
          </a:p>
          <a:p>
            <a:r>
              <a:rPr lang="en-US" dirty="0"/>
              <a:t>Azure </a:t>
            </a:r>
            <a:r>
              <a:rPr lang="en-US" dirty="0" err="1"/>
              <a:t>Databricks</a:t>
            </a:r>
            <a:r>
              <a:rPr lang="en-US" dirty="0"/>
              <a:t> is an Apache Spark-based analytics platform optimized for the Microsoft Azure cloud services platform. Designed with the founders of Apache Spark, </a:t>
            </a:r>
            <a:r>
              <a:rPr lang="en-US" dirty="0" err="1"/>
              <a:t>Databricks</a:t>
            </a:r>
            <a:r>
              <a:rPr lang="en-US" dirty="0"/>
              <a:t> is integrated with Azure to provide one-click setup, streamlined workflows, and an interactive workspace that enables collaboration between data scientists, data engineers, and business analysts.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86459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 smtClean="0"/>
              <a:t>Why</a:t>
            </a:r>
            <a:endParaRPr lang="en-Z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Read and process huge files and data sets</a:t>
            </a:r>
          </a:p>
          <a:p>
            <a:r>
              <a:rPr lang="en-US" dirty="0"/>
              <a:t>Query, explore, and visualize data sets</a:t>
            </a:r>
          </a:p>
          <a:p>
            <a:r>
              <a:rPr lang="en-US" dirty="0"/>
              <a:t>Join disparate data sets found in data lakes</a:t>
            </a:r>
          </a:p>
          <a:p>
            <a:r>
              <a:rPr lang="en-US" dirty="0"/>
              <a:t>Train and evaluate machine learning models</a:t>
            </a:r>
          </a:p>
          <a:p>
            <a:r>
              <a:rPr lang="en-US" dirty="0"/>
              <a:t>Process live streams of data</a:t>
            </a:r>
          </a:p>
          <a:p>
            <a:r>
              <a:rPr lang="en-US" dirty="0"/>
              <a:t>Perform analysis on large graph data sets and social networks</a:t>
            </a:r>
          </a:p>
        </p:txBody>
      </p:sp>
    </p:spTree>
    <p:extLst>
      <p:ext uri="{BB962C8B-B14F-4D97-AF65-F5344CB8AC3E}">
        <p14:creationId xmlns:p14="http://schemas.microsoft.com/office/powerpoint/2010/main" val="258502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 smtClean="0"/>
              <a:t>Who would use azure </a:t>
            </a:r>
            <a:r>
              <a:rPr lang="en-ZA" dirty="0" err="1" smtClean="0"/>
              <a:t>databricks</a:t>
            </a:r>
            <a:endParaRPr lang="en-ZA" dirty="0"/>
          </a:p>
        </p:txBody>
      </p:sp>
      <p:pic>
        <p:nvPicPr>
          <p:cNvPr id="4098" name="Picture 2" descr="What is Azure Databricks?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4014" y="1701428"/>
            <a:ext cx="9550068" cy="5060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8804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 smtClean="0"/>
              <a:t>Supported Languages</a:t>
            </a:r>
            <a:endParaRPr lang="en-Z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9848" y="2091245"/>
            <a:ext cx="10058400" cy="4050792"/>
          </a:xfrm>
        </p:spPr>
        <p:txBody>
          <a:bodyPr/>
          <a:lstStyle/>
          <a:p>
            <a:r>
              <a:rPr lang="en-ZA" dirty="0"/>
              <a:t>Scala - </a:t>
            </a:r>
            <a:r>
              <a:rPr lang="en-ZA" dirty="0">
                <a:hlinkClick r:id="rId2"/>
              </a:rPr>
              <a:t>https://www.scala-lang.org</a:t>
            </a:r>
            <a:r>
              <a:rPr lang="en-ZA" dirty="0" smtClean="0">
                <a:hlinkClick r:id="rId2"/>
              </a:rPr>
              <a:t>/</a:t>
            </a:r>
            <a:r>
              <a:rPr lang="en-ZA" dirty="0" smtClean="0"/>
              <a:t> </a:t>
            </a:r>
          </a:p>
          <a:p>
            <a:r>
              <a:rPr lang="en-ZA" dirty="0"/>
              <a:t>Python - </a:t>
            </a:r>
            <a:r>
              <a:rPr lang="en-ZA" dirty="0">
                <a:hlinkClick r:id="rId3"/>
              </a:rPr>
              <a:t>https://www.python.org</a:t>
            </a:r>
            <a:r>
              <a:rPr lang="en-ZA" dirty="0" smtClean="0">
                <a:hlinkClick r:id="rId3"/>
              </a:rPr>
              <a:t>/</a:t>
            </a:r>
            <a:r>
              <a:rPr lang="en-ZA" dirty="0" smtClean="0"/>
              <a:t> </a:t>
            </a:r>
          </a:p>
          <a:p>
            <a:r>
              <a:rPr lang="en-ZA" dirty="0"/>
              <a:t>R - </a:t>
            </a:r>
            <a:r>
              <a:rPr lang="en-ZA" dirty="0">
                <a:hlinkClick r:id="rId4"/>
              </a:rPr>
              <a:t>https://www.r-project.org</a:t>
            </a:r>
            <a:r>
              <a:rPr lang="en-ZA" dirty="0" smtClean="0">
                <a:hlinkClick r:id="rId4"/>
              </a:rPr>
              <a:t>/</a:t>
            </a:r>
            <a:endParaRPr lang="en-ZA" dirty="0" smtClean="0"/>
          </a:p>
          <a:p>
            <a:r>
              <a:rPr lang="en-ZA" dirty="0"/>
              <a:t>Spark </a:t>
            </a:r>
            <a:r>
              <a:rPr lang="en-ZA" dirty="0"/>
              <a:t>SQL - </a:t>
            </a:r>
            <a:r>
              <a:rPr lang="en-ZA" dirty="0">
                <a:hlinkClick r:id="rId5"/>
              </a:rPr>
              <a:t>https://</a:t>
            </a:r>
            <a:r>
              <a:rPr lang="en-ZA" dirty="0" smtClean="0">
                <a:hlinkClick r:id="rId5"/>
              </a:rPr>
              <a:t>bit.ly/2wfjeq4</a:t>
            </a:r>
            <a:endParaRPr lang="en-ZA" dirty="0" smtClean="0"/>
          </a:p>
          <a:p>
            <a:endParaRPr lang="en-ZA" dirty="0"/>
          </a:p>
        </p:txBody>
      </p:sp>
      <p:pic>
        <p:nvPicPr>
          <p:cNvPr id="1026" name="Picture 2" descr="https://www.scala-lang.org/resources/img/frontpage/scala-spiral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2878" y="2490724"/>
            <a:ext cx="1883317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ythonâ¢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8575" y="2687637"/>
            <a:ext cx="2762250" cy="781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7200" y="4062349"/>
            <a:ext cx="1905000" cy="1476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9100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 smtClean="0"/>
              <a:t>Getting Started</a:t>
            </a:r>
            <a:endParaRPr lang="en-ZA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4431" y="2120900"/>
            <a:ext cx="4109487" cy="4051300"/>
          </a:xfrm>
        </p:spPr>
      </p:pic>
    </p:spTree>
    <p:extLst>
      <p:ext uri="{BB962C8B-B14F-4D97-AF65-F5344CB8AC3E}">
        <p14:creationId xmlns:p14="http://schemas.microsoft.com/office/powerpoint/2010/main" val="865657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TM03090434[[fn=Wood Type]]</Template>
  <TotalTime>527</TotalTime>
  <Words>204</Words>
  <Application>Microsoft Office PowerPoint</Application>
  <PresentationFormat>Widescreen</PresentationFormat>
  <Paragraphs>42</Paragraphs>
  <Slides>18</Slides>
  <Notes>0</Notes>
  <HiddenSlides>0</HiddenSlides>
  <MMClips>5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Rockwell</vt:lpstr>
      <vt:lpstr>Rockwell Condensed</vt:lpstr>
      <vt:lpstr>Wingdings</vt:lpstr>
      <vt:lpstr>Wood Type</vt:lpstr>
      <vt:lpstr>PowerPoint Presentation</vt:lpstr>
      <vt:lpstr>First Looks at Azure Databricks</vt:lpstr>
      <vt:lpstr>Some flash</vt:lpstr>
      <vt:lpstr>Agenda</vt:lpstr>
      <vt:lpstr>What is azure databricks</vt:lpstr>
      <vt:lpstr>Why</vt:lpstr>
      <vt:lpstr>Who would use azure databricks</vt:lpstr>
      <vt:lpstr>Supported Languages</vt:lpstr>
      <vt:lpstr>Getting Started</vt:lpstr>
      <vt:lpstr>Getting Started</vt:lpstr>
      <vt:lpstr>Getting started</vt:lpstr>
      <vt:lpstr>Creating a Cluster</vt:lpstr>
      <vt:lpstr>Importing data</vt:lpstr>
      <vt:lpstr>Notebook basics</vt:lpstr>
      <vt:lpstr>Notebook Dashboards</vt:lpstr>
      <vt:lpstr>Jobs</vt:lpstr>
      <vt:lpstr>Pricing</vt:lpstr>
      <vt:lpstr>Extra Reading MATERIAL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Jean-Pierre Voogt</dc:creator>
  <cp:lastModifiedBy>JP Voogt</cp:lastModifiedBy>
  <cp:revision>27</cp:revision>
  <dcterms:created xsi:type="dcterms:W3CDTF">2018-09-01T06:17:49Z</dcterms:created>
  <dcterms:modified xsi:type="dcterms:W3CDTF">2018-10-09T06:24:52Z</dcterms:modified>
</cp:coreProperties>
</file>